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8" r:id="rId8"/>
    <p:sldId id="309" r:id="rId9"/>
    <p:sldId id="310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ika rani" userId="90747bf52ce07ee4" providerId="LiveId" clId="{6CA50DA9-A910-40D5-86BC-8CCCE3A5D971}"/>
    <pc:docChg chg="custSel addSld modSld">
      <pc:chgData name="Anusika rani" userId="90747bf52ce07ee4" providerId="LiveId" clId="{6CA50DA9-A910-40D5-86BC-8CCCE3A5D971}" dt="2023-07-01T18:53:41.219" v="1705" actId="12"/>
      <pc:docMkLst>
        <pc:docMk/>
      </pc:docMkLst>
      <pc:sldChg chg="modSp mod">
        <pc:chgData name="Anusika rani" userId="90747bf52ce07ee4" providerId="LiveId" clId="{6CA50DA9-A910-40D5-86BC-8CCCE3A5D971}" dt="2023-07-01T18:28:50.436" v="545" actId="20577"/>
        <pc:sldMkLst>
          <pc:docMk/>
          <pc:sldMk cId="1762840924" sldId="299"/>
        </pc:sldMkLst>
        <pc:spChg chg="mod">
          <ac:chgData name="Anusika rani" userId="90747bf52ce07ee4" providerId="LiveId" clId="{6CA50DA9-A910-40D5-86BC-8CCCE3A5D971}" dt="2023-07-01T18:28:50.436" v="545" actId="20577"/>
          <ac:spMkLst>
            <pc:docMk/>
            <pc:sldMk cId="1762840924" sldId="299"/>
            <ac:spMk id="3" creationId="{F367DF85-9AEE-5539-EA54-54FB731C69D9}"/>
          </ac:spMkLst>
        </pc:spChg>
      </pc:sldChg>
      <pc:sldChg chg="addSp delSp modSp mod">
        <pc:chgData name="Anusika rani" userId="90747bf52ce07ee4" providerId="LiveId" clId="{6CA50DA9-A910-40D5-86BC-8CCCE3A5D971}" dt="2023-07-01T18:31:52.451" v="570" actId="14100"/>
        <pc:sldMkLst>
          <pc:docMk/>
          <pc:sldMk cId="1279865372" sldId="300"/>
        </pc:sldMkLst>
        <pc:spChg chg="mod">
          <ac:chgData name="Anusika rani" userId="90747bf52ce07ee4" providerId="LiveId" clId="{6CA50DA9-A910-40D5-86BC-8CCCE3A5D971}" dt="2023-07-01T18:10:07.151" v="263" actId="1076"/>
          <ac:spMkLst>
            <pc:docMk/>
            <pc:sldMk cId="1279865372" sldId="300"/>
            <ac:spMk id="2" creationId="{2F673A5A-C200-1051-DC77-0A6E8292A8FD}"/>
          </ac:spMkLst>
        </pc:spChg>
        <pc:spChg chg="del mod">
          <ac:chgData name="Anusika rani" userId="90747bf52ce07ee4" providerId="LiveId" clId="{6CA50DA9-A910-40D5-86BC-8CCCE3A5D971}" dt="2023-07-01T18:29:35.400" v="546" actId="22"/>
          <ac:spMkLst>
            <pc:docMk/>
            <pc:sldMk cId="1279865372" sldId="300"/>
            <ac:spMk id="3" creationId="{B044CED5-36E8-C847-4AA0-3988B23CC97E}"/>
          </ac:spMkLst>
        </pc:spChg>
        <pc:picChg chg="add mod ord modCrop">
          <ac:chgData name="Anusika rani" userId="90747bf52ce07ee4" providerId="LiveId" clId="{6CA50DA9-A910-40D5-86BC-8CCCE3A5D971}" dt="2023-07-01T18:29:58.926" v="551" actId="14100"/>
          <ac:picMkLst>
            <pc:docMk/>
            <pc:sldMk cId="1279865372" sldId="300"/>
            <ac:picMk id="5" creationId="{761E6553-240A-21AC-867E-91D0F5E747C7}"/>
          </ac:picMkLst>
        </pc:picChg>
        <pc:picChg chg="add mod">
          <ac:chgData name="Anusika rani" userId="90747bf52ce07ee4" providerId="LiveId" clId="{6CA50DA9-A910-40D5-86BC-8CCCE3A5D971}" dt="2023-07-01T18:30:19.737" v="554" actId="1076"/>
          <ac:picMkLst>
            <pc:docMk/>
            <pc:sldMk cId="1279865372" sldId="300"/>
            <ac:picMk id="7" creationId="{79C9D86E-022B-2949-8C9C-07AF8208DB4E}"/>
          </ac:picMkLst>
        </pc:picChg>
        <pc:picChg chg="add mod">
          <ac:chgData name="Anusika rani" userId="90747bf52ce07ee4" providerId="LiveId" clId="{6CA50DA9-A910-40D5-86BC-8CCCE3A5D971}" dt="2023-07-01T18:30:44.558" v="558" actId="14100"/>
          <ac:picMkLst>
            <pc:docMk/>
            <pc:sldMk cId="1279865372" sldId="300"/>
            <ac:picMk id="9" creationId="{38748C0B-9134-E015-7A9C-42359DE7B061}"/>
          </ac:picMkLst>
        </pc:picChg>
        <pc:picChg chg="add mod">
          <ac:chgData name="Anusika rani" userId="90747bf52ce07ee4" providerId="LiveId" clId="{6CA50DA9-A910-40D5-86BC-8CCCE3A5D971}" dt="2023-07-01T18:31:07.631" v="561" actId="1076"/>
          <ac:picMkLst>
            <pc:docMk/>
            <pc:sldMk cId="1279865372" sldId="300"/>
            <ac:picMk id="11" creationId="{57EFCEAB-7A22-1A4C-38D1-EB5C6B28D259}"/>
          </ac:picMkLst>
        </pc:picChg>
        <pc:picChg chg="add mod">
          <ac:chgData name="Anusika rani" userId="90747bf52ce07ee4" providerId="LiveId" clId="{6CA50DA9-A910-40D5-86BC-8CCCE3A5D971}" dt="2023-07-01T18:31:28.798" v="566" actId="1076"/>
          <ac:picMkLst>
            <pc:docMk/>
            <pc:sldMk cId="1279865372" sldId="300"/>
            <ac:picMk id="13" creationId="{857BE5CA-93E7-D3A9-DA3F-B9279B7BA952}"/>
          </ac:picMkLst>
        </pc:picChg>
        <pc:picChg chg="add mod">
          <ac:chgData name="Anusika rani" userId="90747bf52ce07ee4" providerId="LiveId" clId="{6CA50DA9-A910-40D5-86BC-8CCCE3A5D971}" dt="2023-07-01T18:31:52.451" v="570" actId="14100"/>
          <ac:picMkLst>
            <pc:docMk/>
            <pc:sldMk cId="1279865372" sldId="300"/>
            <ac:picMk id="15" creationId="{4274FB4E-5B84-FAED-A85E-AD5205052352}"/>
          </ac:picMkLst>
        </pc:picChg>
      </pc:sldChg>
      <pc:sldChg chg="addSp modSp mod">
        <pc:chgData name="Anusika rani" userId="90747bf52ce07ee4" providerId="LiveId" clId="{6CA50DA9-A910-40D5-86BC-8CCCE3A5D971}" dt="2023-07-01T18:39:25.973" v="724" actId="1076"/>
        <pc:sldMkLst>
          <pc:docMk/>
          <pc:sldMk cId="309669555" sldId="301"/>
        </pc:sldMkLst>
        <pc:spChg chg="mod">
          <ac:chgData name="Anusika rani" userId="90747bf52ce07ee4" providerId="LiveId" clId="{6CA50DA9-A910-40D5-86BC-8CCCE3A5D971}" dt="2023-07-01T18:38:53.628" v="718" actId="20577"/>
          <ac:spMkLst>
            <pc:docMk/>
            <pc:sldMk cId="309669555" sldId="301"/>
            <ac:spMk id="3" creationId="{69A20BC6-4380-C6A8-2C9B-F23F7A9364E9}"/>
          </ac:spMkLst>
        </pc:spChg>
        <pc:picChg chg="add mod modCrop">
          <ac:chgData name="Anusika rani" userId="90747bf52ce07ee4" providerId="LiveId" clId="{6CA50DA9-A910-40D5-86BC-8CCCE3A5D971}" dt="2023-07-01T18:39:25.973" v="724" actId="1076"/>
          <ac:picMkLst>
            <pc:docMk/>
            <pc:sldMk cId="309669555" sldId="301"/>
            <ac:picMk id="5" creationId="{2A694800-6040-A90C-8CDA-F84F7E4A6C7A}"/>
          </ac:picMkLst>
        </pc:picChg>
      </pc:sldChg>
      <pc:sldChg chg="addSp modSp mod">
        <pc:chgData name="Anusika rani" userId="90747bf52ce07ee4" providerId="LiveId" clId="{6CA50DA9-A910-40D5-86BC-8CCCE3A5D971}" dt="2023-07-01T18:42:29.099" v="1051" actId="20577"/>
        <pc:sldMkLst>
          <pc:docMk/>
          <pc:sldMk cId="3347261221" sldId="302"/>
        </pc:sldMkLst>
        <pc:spChg chg="mod">
          <ac:chgData name="Anusika rani" userId="90747bf52ce07ee4" providerId="LiveId" clId="{6CA50DA9-A910-40D5-86BC-8CCCE3A5D971}" dt="2023-07-01T18:42:29.099" v="1051" actId="20577"/>
          <ac:spMkLst>
            <pc:docMk/>
            <pc:sldMk cId="3347261221" sldId="302"/>
            <ac:spMk id="3" creationId="{5FAA7E43-B523-E80E-1905-613EEA249C89}"/>
          </ac:spMkLst>
        </pc:spChg>
        <pc:picChg chg="add mod">
          <ac:chgData name="Anusika rani" userId="90747bf52ce07ee4" providerId="LiveId" clId="{6CA50DA9-A910-40D5-86BC-8CCCE3A5D971}" dt="2023-07-01T18:42:15.359" v="1043" actId="14100"/>
          <ac:picMkLst>
            <pc:docMk/>
            <pc:sldMk cId="3347261221" sldId="302"/>
            <ac:picMk id="5" creationId="{3139C8B7-A885-94B5-6D57-3F30BC804F15}"/>
          </ac:picMkLst>
        </pc:picChg>
      </pc:sldChg>
      <pc:sldChg chg="addSp modSp mod">
        <pc:chgData name="Anusika rani" userId="90747bf52ce07ee4" providerId="LiveId" clId="{6CA50DA9-A910-40D5-86BC-8CCCE3A5D971}" dt="2023-07-01T18:46:40.409" v="1224" actId="732"/>
        <pc:sldMkLst>
          <pc:docMk/>
          <pc:sldMk cId="4148851291" sldId="303"/>
        </pc:sldMkLst>
        <pc:spChg chg="mod">
          <ac:chgData name="Anusika rani" userId="90747bf52ce07ee4" providerId="LiveId" clId="{6CA50DA9-A910-40D5-86BC-8CCCE3A5D971}" dt="2023-07-01T18:46:02.863" v="1220" actId="20577"/>
          <ac:spMkLst>
            <pc:docMk/>
            <pc:sldMk cId="4148851291" sldId="303"/>
            <ac:spMk id="3" creationId="{4D83C961-C200-B053-0F79-9BA057F7C456}"/>
          </ac:spMkLst>
        </pc:spChg>
        <pc:picChg chg="add mod">
          <ac:chgData name="Anusika rani" userId="90747bf52ce07ee4" providerId="LiveId" clId="{6CA50DA9-A910-40D5-86BC-8CCCE3A5D971}" dt="2023-07-01T18:45:36.806" v="1182" actId="1076"/>
          <ac:picMkLst>
            <pc:docMk/>
            <pc:sldMk cId="4148851291" sldId="303"/>
            <ac:picMk id="5" creationId="{21317FC0-9CA2-A25A-33FE-C6D0E5498579}"/>
          </ac:picMkLst>
        </pc:picChg>
        <pc:picChg chg="add mod modCrop">
          <ac:chgData name="Anusika rani" userId="90747bf52ce07ee4" providerId="LiveId" clId="{6CA50DA9-A910-40D5-86BC-8CCCE3A5D971}" dt="2023-07-01T18:46:40.409" v="1224" actId="732"/>
          <ac:picMkLst>
            <pc:docMk/>
            <pc:sldMk cId="4148851291" sldId="303"/>
            <ac:picMk id="7" creationId="{0B75022B-7C61-EF0A-8693-75DC661949B8}"/>
          </ac:picMkLst>
        </pc:picChg>
      </pc:sldChg>
      <pc:sldChg chg="addSp modSp mod">
        <pc:chgData name="Anusika rani" userId="90747bf52ce07ee4" providerId="LiveId" clId="{6CA50DA9-A910-40D5-86BC-8CCCE3A5D971}" dt="2023-07-01T18:48:09.383" v="1276" actId="1076"/>
        <pc:sldMkLst>
          <pc:docMk/>
          <pc:sldMk cId="3302635953" sldId="304"/>
        </pc:sldMkLst>
        <pc:spChg chg="mod">
          <ac:chgData name="Anusika rani" userId="90747bf52ce07ee4" providerId="LiveId" clId="{6CA50DA9-A910-40D5-86BC-8CCCE3A5D971}" dt="2023-07-01T18:47:30.207" v="1272" actId="20577"/>
          <ac:spMkLst>
            <pc:docMk/>
            <pc:sldMk cId="3302635953" sldId="304"/>
            <ac:spMk id="3" creationId="{84CA8F03-5521-35E3-540C-11EF26A0764C}"/>
          </ac:spMkLst>
        </pc:spChg>
        <pc:picChg chg="add mod">
          <ac:chgData name="Anusika rani" userId="90747bf52ce07ee4" providerId="LiveId" clId="{6CA50DA9-A910-40D5-86BC-8CCCE3A5D971}" dt="2023-07-01T18:48:09.383" v="1276" actId="1076"/>
          <ac:picMkLst>
            <pc:docMk/>
            <pc:sldMk cId="3302635953" sldId="304"/>
            <ac:picMk id="5" creationId="{572431F9-D0AC-BC88-A549-FB901F4C4BB4}"/>
          </ac:picMkLst>
        </pc:picChg>
      </pc:sldChg>
      <pc:sldChg chg="addSp delSp modSp mod modClrScheme chgLayout">
        <pc:chgData name="Anusika rani" userId="90747bf52ce07ee4" providerId="LiveId" clId="{6CA50DA9-A910-40D5-86BC-8CCCE3A5D971}" dt="2023-07-01T18:49:49.640" v="1289" actId="1076"/>
        <pc:sldMkLst>
          <pc:docMk/>
          <pc:sldMk cId="900802433" sldId="305"/>
        </pc:sldMkLst>
        <pc:spChg chg="del">
          <ac:chgData name="Anusika rani" userId="90747bf52ce07ee4" providerId="LiveId" clId="{6CA50DA9-A910-40D5-86BC-8CCCE3A5D971}" dt="2023-07-01T17:52:03.837" v="0" actId="700"/>
          <ac:spMkLst>
            <pc:docMk/>
            <pc:sldMk cId="900802433" sldId="305"/>
            <ac:spMk id="2" creationId="{0447FFCD-4C0A-2776-BFB4-4C97C3093301}"/>
          </ac:spMkLst>
        </pc:spChg>
        <pc:spChg chg="del">
          <ac:chgData name="Anusika rani" userId="90747bf52ce07ee4" providerId="LiveId" clId="{6CA50DA9-A910-40D5-86BC-8CCCE3A5D971}" dt="2023-07-01T17:52:03.837" v="0" actId="700"/>
          <ac:spMkLst>
            <pc:docMk/>
            <pc:sldMk cId="900802433" sldId="305"/>
            <ac:spMk id="3" creationId="{6C7D7FAD-A99B-AF60-1432-16894D7FC031}"/>
          </ac:spMkLst>
        </pc:spChg>
        <pc:picChg chg="add mod">
          <ac:chgData name="Anusika rani" userId="90747bf52ce07ee4" providerId="LiveId" clId="{6CA50DA9-A910-40D5-86BC-8CCCE3A5D971}" dt="2023-07-01T18:48:50.621" v="1280" actId="14100"/>
          <ac:picMkLst>
            <pc:docMk/>
            <pc:sldMk cId="900802433" sldId="305"/>
            <ac:picMk id="5" creationId="{E2C7A62D-D6F9-9BE2-B999-5884FBAAAC36}"/>
          </ac:picMkLst>
        </pc:picChg>
        <pc:picChg chg="add mod modCrop">
          <ac:chgData name="Anusika rani" userId="90747bf52ce07ee4" providerId="LiveId" clId="{6CA50DA9-A910-40D5-86BC-8CCCE3A5D971}" dt="2023-07-01T18:49:49.640" v="1289" actId="1076"/>
          <ac:picMkLst>
            <pc:docMk/>
            <pc:sldMk cId="900802433" sldId="305"/>
            <ac:picMk id="7" creationId="{59735405-3BE5-73D3-6320-2AF656F24106}"/>
          </ac:picMkLst>
        </pc:picChg>
      </pc:sldChg>
      <pc:sldChg chg="modSp mod">
        <pc:chgData name="Anusika rani" userId="90747bf52ce07ee4" providerId="LiveId" clId="{6CA50DA9-A910-40D5-86BC-8CCCE3A5D971}" dt="2023-07-01T18:53:41.219" v="1705" actId="12"/>
        <pc:sldMkLst>
          <pc:docMk/>
          <pc:sldMk cId="2360667729" sldId="306"/>
        </pc:sldMkLst>
        <pc:spChg chg="mod">
          <ac:chgData name="Anusika rani" userId="90747bf52ce07ee4" providerId="LiveId" clId="{6CA50DA9-A910-40D5-86BC-8CCCE3A5D971}" dt="2023-07-01T18:53:41.219" v="1705" actId="12"/>
          <ac:spMkLst>
            <pc:docMk/>
            <pc:sldMk cId="2360667729" sldId="306"/>
            <ac:spMk id="3" creationId="{8E35DE7F-09CF-C1FD-C382-7936A85B6D0A}"/>
          </ac:spMkLst>
        </pc:spChg>
      </pc:sldChg>
      <pc:sldChg chg="addSp modSp mod">
        <pc:chgData name="Anusika rani" userId="90747bf52ce07ee4" providerId="LiveId" clId="{6CA50DA9-A910-40D5-86BC-8CCCE3A5D971}" dt="2023-07-01T18:34:18.938" v="592" actId="1076"/>
        <pc:sldMkLst>
          <pc:docMk/>
          <pc:sldMk cId="364977615" sldId="308"/>
        </pc:sldMkLst>
        <pc:picChg chg="add mod">
          <ac:chgData name="Anusika rani" userId="90747bf52ce07ee4" providerId="LiveId" clId="{6CA50DA9-A910-40D5-86BC-8CCCE3A5D971}" dt="2023-07-01T18:32:16.919" v="573" actId="1076"/>
          <ac:picMkLst>
            <pc:docMk/>
            <pc:sldMk cId="364977615" sldId="308"/>
            <ac:picMk id="3" creationId="{4351C081-D591-B167-1632-97FD9A772CC6}"/>
          </ac:picMkLst>
        </pc:picChg>
        <pc:picChg chg="add mod">
          <ac:chgData name="Anusika rani" userId="90747bf52ce07ee4" providerId="LiveId" clId="{6CA50DA9-A910-40D5-86BC-8CCCE3A5D971}" dt="2023-07-01T18:32:32.711" v="576" actId="1076"/>
          <ac:picMkLst>
            <pc:docMk/>
            <pc:sldMk cId="364977615" sldId="308"/>
            <ac:picMk id="5" creationId="{FBEAF084-3B92-D6A0-794D-560AB771CD0C}"/>
          </ac:picMkLst>
        </pc:picChg>
        <pc:picChg chg="add mod">
          <ac:chgData name="Anusika rani" userId="90747bf52ce07ee4" providerId="LiveId" clId="{6CA50DA9-A910-40D5-86BC-8CCCE3A5D971}" dt="2023-07-01T18:32:53.907" v="580" actId="14100"/>
          <ac:picMkLst>
            <pc:docMk/>
            <pc:sldMk cId="364977615" sldId="308"/>
            <ac:picMk id="7" creationId="{A5CAF2F8-51B7-C42C-900C-2022BA1A1B68}"/>
          </ac:picMkLst>
        </pc:picChg>
        <pc:picChg chg="add mod">
          <ac:chgData name="Anusika rani" userId="90747bf52ce07ee4" providerId="LiveId" clId="{6CA50DA9-A910-40D5-86BC-8CCCE3A5D971}" dt="2023-07-01T18:34:12.849" v="590" actId="1076"/>
          <ac:picMkLst>
            <pc:docMk/>
            <pc:sldMk cId="364977615" sldId="308"/>
            <ac:picMk id="9" creationId="{A26B86A9-36E4-0A93-2A37-5EDFC768488C}"/>
          </ac:picMkLst>
        </pc:picChg>
        <pc:picChg chg="add mod">
          <ac:chgData name="Anusika rani" userId="90747bf52ce07ee4" providerId="LiveId" clId="{6CA50DA9-A910-40D5-86BC-8CCCE3A5D971}" dt="2023-07-01T18:34:15.817" v="591" actId="1076"/>
          <ac:picMkLst>
            <pc:docMk/>
            <pc:sldMk cId="364977615" sldId="308"/>
            <ac:picMk id="11" creationId="{2C0BD1C7-BE37-ACCA-97C3-27FF201FB140}"/>
          </ac:picMkLst>
        </pc:picChg>
        <pc:picChg chg="add mod">
          <ac:chgData name="Anusika rani" userId="90747bf52ce07ee4" providerId="LiveId" clId="{6CA50DA9-A910-40D5-86BC-8CCCE3A5D971}" dt="2023-07-01T18:34:18.938" v="592" actId="1076"/>
          <ac:picMkLst>
            <pc:docMk/>
            <pc:sldMk cId="364977615" sldId="308"/>
            <ac:picMk id="13" creationId="{645B65A1-79A9-DD54-64E8-9BCE3CE7FBEF}"/>
          </ac:picMkLst>
        </pc:picChg>
      </pc:sldChg>
      <pc:sldChg chg="addSp modSp new mod">
        <pc:chgData name="Anusika rani" userId="90747bf52ce07ee4" providerId="LiveId" clId="{6CA50DA9-A910-40D5-86BC-8CCCE3A5D971}" dt="2023-07-01T18:37:23.677" v="632" actId="1076"/>
        <pc:sldMkLst>
          <pc:docMk/>
          <pc:sldMk cId="1391064815" sldId="309"/>
        </pc:sldMkLst>
        <pc:picChg chg="add mod">
          <ac:chgData name="Anusika rani" userId="90747bf52ce07ee4" providerId="LiveId" clId="{6CA50DA9-A910-40D5-86BC-8CCCE3A5D971}" dt="2023-07-01T18:35:47.535" v="612" actId="1076"/>
          <ac:picMkLst>
            <pc:docMk/>
            <pc:sldMk cId="1391064815" sldId="309"/>
            <ac:picMk id="3" creationId="{1FA1C4B1-BD25-9362-7179-A53787DCD1FE}"/>
          </ac:picMkLst>
        </pc:picChg>
        <pc:picChg chg="add mod">
          <ac:chgData name="Anusika rani" userId="90747bf52ce07ee4" providerId="LiveId" clId="{6CA50DA9-A910-40D5-86BC-8CCCE3A5D971}" dt="2023-07-01T18:35:59.470" v="615" actId="1076"/>
          <ac:picMkLst>
            <pc:docMk/>
            <pc:sldMk cId="1391064815" sldId="309"/>
            <ac:picMk id="5" creationId="{E77CF805-ADA3-F05F-CF2E-6BD2353222AF}"/>
          </ac:picMkLst>
        </pc:picChg>
        <pc:picChg chg="add mod">
          <ac:chgData name="Anusika rani" userId="90747bf52ce07ee4" providerId="LiveId" clId="{6CA50DA9-A910-40D5-86BC-8CCCE3A5D971}" dt="2023-07-01T18:36:17.927" v="618" actId="1076"/>
          <ac:picMkLst>
            <pc:docMk/>
            <pc:sldMk cId="1391064815" sldId="309"/>
            <ac:picMk id="7" creationId="{D1C00F4D-DE2E-00ED-3340-4C66D5D79B0E}"/>
          </ac:picMkLst>
        </pc:picChg>
        <pc:picChg chg="add mod">
          <ac:chgData name="Anusika rani" userId="90747bf52ce07ee4" providerId="LiveId" clId="{6CA50DA9-A910-40D5-86BC-8CCCE3A5D971}" dt="2023-07-01T18:36:38.992" v="621" actId="1076"/>
          <ac:picMkLst>
            <pc:docMk/>
            <pc:sldMk cId="1391064815" sldId="309"/>
            <ac:picMk id="9" creationId="{34C26088-2EB3-8CF4-B946-FADF531E773D}"/>
          </ac:picMkLst>
        </pc:picChg>
        <pc:picChg chg="add mod">
          <ac:chgData name="Anusika rani" userId="90747bf52ce07ee4" providerId="LiveId" clId="{6CA50DA9-A910-40D5-86BC-8CCCE3A5D971}" dt="2023-07-01T18:37:21.522" v="631" actId="1076"/>
          <ac:picMkLst>
            <pc:docMk/>
            <pc:sldMk cId="1391064815" sldId="309"/>
            <ac:picMk id="11" creationId="{1B3BBB07-EE33-10E8-43D5-619E7BA26C57}"/>
          </ac:picMkLst>
        </pc:picChg>
        <pc:picChg chg="add mod">
          <ac:chgData name="Anusika rani" userId="90747bf52ce07ee4" providerId="LiveId" clId="{6CA50DA9-A910-40D5-86BC-8CCCE3A5D971}" dt="2023-07-01T18:37:23.677" v="632" actId="1076"/>
          <ac:picMkLst>
            <pc:docMk/>
            <pc:sldMk cId="1391064815" sldId="309"/>
            <ac:picMk id="13" creationId="{2D092DE4-12B7-A88F-7148-099277D1AD85}"/>
          </ac:picMkLst>
        </pc:picChg>
      </pc:sldChg>
      <pc:sldChg chg="addSp new mod">
        <pc:chgData name="Anusika rani" userId="90747bf52ce07ee4" providerId="LiveId" clId="{6CA50DA9-A910-40D5-86BC-8CCCE3A5D971}" dt="2023-07-01T18:37:59.409" v="634" actId="22"/>
        <pc:sldMkLst>
          <pc:docMk/>
          <pc:sldMk cId="4126860645" sldId="310"/>
        </pc:sldMkLst>
        <pc:picChg chg="add">
          <ac:chgData name="Anusika rani" userId="90747bf52ce07ee4" providerId="LiveId" clId="{6CA50DA9-A910-40D5-86BC-8CCCE3A5D971}" dt="2023-07-01T18:37:59.409" v="634" actId="22"/>
          <ac:picMkLst>
            <pc:docMk/>
            <pc:sldMk cId="4126860645" sldId="310"/>
            <ac:picMk id="3" creationId="{7F9C9CC9-A1D1-B32D-CEA2-DC177E4942D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Customer 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Presentation by- Anusika rani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5A9C-89E0-6F6D-36B8-58FAE446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Webpage-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8F03-5521-35E3-540C-11EF26A0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interface created using HTML looks as-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431F9-D0AC-BC88-A549-FB901F4C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7413"/>
            <a:ext cx="7512423" cy="37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3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7A62D-D6F9-9BE2-B999-5884FBAA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2125" cy="387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35405-3BE5-73D3-6320-2AF656F2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" t="26903" r="17456" b="1961"/>
          <a:stretch/>
        </p:blipFill>
        <p:spPr>
          <a:xfrm>
            <a:off x="5827060" y="3316941"/>
            <a:ext cx="6275294" cy="26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0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CF79-63C5-20F7-9D26-CB7FCB3A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DE7F-09CF-C1FD-C382-7936A85B6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Though the model is deployed locally, still sometimes creates problems while executing, and shows some internal server errors.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 prevent these kinds of issues model can be deployed over any cloud-based platform for hosting websites.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Besides these issues, the model predicts, the customer that is most likely to be churned.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36066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5291-91EA-14C1-B7F7-F4139038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7DF85-9AEE-5539-EA54-54FB731C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Dataset introduction-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 dataset contains details of customers of a telecom service company like, gender, payment method, dependents, tenure, senior citizen, etc.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Analysis and prediction-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as for the analysis each feature is compared to find where the customers turned out to be most likely churned, then for the prediction part random forest model is applied.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Deployment-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 deploy the model Flask is used and for the interface, HTML was used.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6284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3A5A-C200-1051-DC77-0A6E8292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7" y="83205"/>
            <a:ext cx="10058400" cy="905703"/>
          </a:xfrm>
        </p:spPr>
        <p:txBody>
          <a:bodyPr/>
          <a:lstStyle/>
          <a:p>
            <a:r>
              <a:rPr lang="en-IN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E6553-240A-21AC-867E-91D0F5E74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36" r="12961"/>
          <a:stretch/>
        </p:blipFill>
        <p:spPr>
          <a:xfrm>
            <a:off x="138058" y="870231"/>
            <a:ext cx="3540558" cy="2222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9D86E-022B-2949-8C9C-07AF8208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634" y="868591"/>
            <a:ext cx="4188187" cy="234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48C0B-9134-E015-7A9C-42359DE7B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192" y="691556"/>
            <a:ext cx="4188187" cy="2557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FCEAB-7A22-1A4C-38D1-EB5C6B28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68" y="3240180"/>
            <a:ext cx="4492496" cy="2415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7BE5CA-93E7-D3A9-DA3F-B9279B7BA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052" y="3184292"/>
            <a:ext cx="4294628" cy="2528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74FB4E-5B84-FAED-A85E-AD5205052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821" y="3248877"/>
            <a:ext cx="4331287" cy="25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1C081-D591-B167-1632-97FD9A77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4759" cy="2507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AF084-3B92-D6A0-794D-560AB771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81" y="0"/>
            <a:ext cx="4753256" cy="2791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F2F8-51B7-C42C-900C-2022BA1A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40" y="206188"/>
            <a:ext cx="4114794" cy="258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B86A9-36E4-0A93-2A37-5EDFC7684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3" y="3030766"/>
            <a:ext cx="4006384" cy="264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BD1C7-BE37-ACCA-97C3-27FF201FB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620" y="2997783"/>
            <a:ext cx="4234759" cy="2613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5B65A1-79A9-DD54-64E8-9BCE3CE7F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147" y="2888713"/>
            <a:ext cx="4258853" cy="27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1C4B1-BD25-9362-7179-A53787DC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6"/>
            <a:ext cx="4056387" cy="2736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CF805-ADA3-F05F-CF2E-6BD23532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563" y="65396"/>
            <a:ext cx="4056386" cy="2575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00F4D-DE2E-00ED-3340-4C66D5D7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302" y="0"/>
            <a:ext cx="4289051" cy="2878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26088-2EB3-8CF4-B946-FADF531E7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9" y="3041846"/>
            <a:ext cx="4250952" cy="264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BBB07-EE33-10E8-43D5-619E7BA26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831" y="2972843"/>
            <a:ext cx="4056386" cy="2487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092DE4-12B7-A88F-7148-099277D1A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506" y="3041846"/>
            <a:ext cx="4077422" cy="24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C9CC9-A1D1-B32D-CEA2-DC177E49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3825"/>
            <a:ext cx="118491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6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4EF7-CCC4-6288-BEBA-54F936EA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0BC6-4380-C6A8-2C9B-F23F7A936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prediction part random forest algorithm was used as follows-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4800-6040-A90C-8CDA-F84F7E4A6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r="6397" b="18557"/>
          <a:stretch/>
        </p:blipFill>
        <p:spPr>
          <a:xfrm>
            <a:off x="1036320" y="2657545"/>
            <a:ext cx="8466268" cy="3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8088-F066-A67F-9C09-1BF5FA44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7E43-B523-E80E-1905-613EEA24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order to deploy the model, a few preparations were required, that is to make a pickle file. Which allows the model in the notebook to be converted into a byte code file, and decrypt at the time of deployment. The pickle file was created as follows:-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9C8B7-A885-94B5-6D57-3F30BC80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22352"/>
            <a:ext cx="7526767" cy="32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CEDD-20A0-EE73-7FEC-5AE70E57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Deployment-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C961-C200-B053-0F79-9BA057F7C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Flask is a web application framework written in Python. For the deployment of my ml model,  Flask framework was used. The model gets deployed locally.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17FC0-9CA2-A25A-33FE-C6D0E549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1" y="2863746"/>
            <a:ext cx="3293689" cy="346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5022B-7C61-EF0A-8693-75DC66194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4"/>
          <a:stretch/>
        </p:blipFill>
        <p:spPr>
          <a:xfrm>
            <a:off x="5354450" y="3012141"/>
            <a:ext cx="5248275" cy="32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129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{CD93E9A2-53A8-4C50-AB26-43651BD0B6B5}tf22712842_win32</Template>
  <TotalTime>66</TotalTime>
  <Words>259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Bookman Old Style</vt:lpstr>
      <vt:lpstr>Calibri</vt:lpstr>
      <vt:lpstr>Franklin Gothic Book</vt:lpstr>
      <vt:lpstr>Nunito</vt:lpstr>
      <vt:lpstr>Wingdings</vt:lpstr>
      <vt:lpstr>1_RetrospectVTI</vt:lpstr>
      <vt:lpstr>Customer Churn Prediction</vt:lpstr>
      <vt:lpstr>Approach</vt:lpstr>
      <vt:lpstr>EDA</vt:lpstr>
      <vt:lpstr>PowerPoint Presentation</vt:lpstr>
      <vt:lpstr>PowerPoint Presentation</vt:lpstr>
      <vt:lpstr>PowerPoint Presentation</vt:lpstr>
      <vt:lpstr>Prediction</vt:lpstr>
      <vt:lpstr>Model Preparation</vt:lpstr>
      <vt:lpstr>Deployment- Flask</vt:lpstr>
      <vt:lpstr>Webpage- Html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</dc:title>
  <dc:creator>Anusika rani</dc:creator>
  <cp:lastModifiedBy>Anusika rani</cp:lastModifiedBy>
  <cp:revision>1</cp:revision>
  <dcterms:created xsi:type="dcterms:W3CDTF">2023-07-01T17:13:38Z</dcterms:created>
  <dcterms:modified xsi:type="dcterms:W3CDTF">2023-07-01T18:54:11Z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